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3/26/2021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4042118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Windows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tuxedos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6F58B51-92AC-4A7C-90BB-112330FD16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38152"/>
            <a:ext cx="7025776" cy="44007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Windows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Windows is a 21 round, 105 point, Comstock course of fire. There are 9 USPSA targets and 3 mini poppers. The best 2 hits on paper will score, and steel must fall to score. The start signal is audible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141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2021-03-26T19:08:49Z</dcterms:modified>
  <cp:category>Shooting</cp:category>
</cp:coreProperties>
</file>

<file path=docProps/thumbnail.jpeg>
</file>